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62" r:id="rId21"/>
    <p:sldId id="452" r:id="rId22"/>
    <p:sldId id="453" r:id="rId23"/>
    <p:sldId id="454" r:id="rId24"/>
    <p:sldId id="455" r:id="rId25"/>
    <p:sldId id="437" r:id="rId26"/>
    <p:sldId id="457" r:id="rId27"/>
    <p:sldId id="456" r:id="rId28"/>
    <p:sldId id="458" r:id="rId29"/>
    <p:sldId id="459" r:id="rId30"/>
    <p:sldId id="461" r:id="rId31"/>
    <p:sldId id="4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3" autoAdjust="0"/>
    <p:restoredTop sz="85316"/>
  </p:normalViewPr>
  <p:slideViewPr>
    <p:cSldViewPr>
      <p:cViewPr varScale="1">
        <p:scale>
          <a:sx n="142" d="100"/>
          <a:sy n="142" d="100"/>
        </p:scale>
        <p:origin x="12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https://ggplot2.tidyverse.org/reference/</a:t>
            </a:r>
            <a:r>
              <a:rPr lang="en-US" b="0" dirty="0" err="1"/>
              <a:t>ggtheme.html#ref-examples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tidyverse-cookbook/visualize-data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gtheme.html#ref-ex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</a:t>
            </a:r>
            <a:r>
              <a:rPr lang="en-US" b="1" dirty="0"/>
              <a:t>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function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  #Works by saving the figure in the plots window to a filename you specify; append filetype.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7150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Example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Root,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Example box-and-whiskers plot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compensation, </a:t>
            </a:r>
            <a:r>
              <a:rPr lang="en-US" sz="2400" dirty="0" err="1"/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Grazing,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    # try also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legend;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 function.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is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627B-6635-F6FD-6DD2-90C32A1D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9585"/>
            <a:ext cx="7772400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(4, 11),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	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58709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can extend this functionality by customizing the colors manually,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43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Very powerful framework for adjusting all the non-aesthetic pieces of a graph; many built-in like 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334000" y="469160"/>
            <a:ext cx="3505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the display of a panel component, as we have used for</a:t>
            </a:r>
          </a:p>
          <a:p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64256-B3D7-1EF6-F1FC-445FAC35C7FD}"/>
              </a:ext>
            </a:extLst>
          </p:cNvPr>
          <p:cNvSpPr txBox="1"/>
          <p:nvPr/>
        </p:nvSpPr>
        <p:spPr>
          <a:xfrm>
            <a:off x="5598956" y="3886200"/>
            <a:ext cx="2975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need to remember these; look up elements as needed</a:t>
            </a:r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and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NA,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00B050"/>
                </a:solidFill>
              </a:rPr>
              <a:t>panel.</a:t>
            </a:r>
            <a:r>
              <a:rPr lang="en-US" dirty="0"/>
              <a:t> component, as we have used for </a:t>
            </a:r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	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928-EC64-1A69-8057-668BF074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Reference Site for </a:t>
            </a:r>
            <a:r>
              <a:rPr lang="en-US" i="1" dirty="0"/>
              <a:t>ggplot2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ED6-EE6E-81F5-F441-66A188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https://rstudio-education.github.io/tidyverse-cookbook/visualize-data.html</a:t>
            </a:r>
            <a:endParaRPr lang="en-US" dirty="0"/>
          </a:p>
          <a:p>
            <a:r>
              <a:rPr lang="en-US" dirty="0"/>
              <a:t>Simple worked examples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F623C-F6B9-AAB4-2484-446E29EE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74" y="3048000"/>
            <a:ext cx="6586251" cy="2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(“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”)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an OK looking graph</a:t>
            </a:r>
          </a:p>
          <a:p>
            <a:r>
              <a:rPr lang="en-US" dirty="0"/>
              <a:t>Open parentheses means no further parameters are defined; uses the defaults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610600" cy="53340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How to quickly get rid of the grey background (default is </a:t>
            </a:r>
            <a:r>
              <a:rPr lang="en-US" dirty="0" err="1">
                <a:solidFill>
                  <a:srgbClr val="C00000"/>
                </a:solidFill>
              </a:rPr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i="1" dirty="0"/>
              <a:t>Themes</a:t>
            </a:r>
            <a:r>
              <a:rPr lang="en-US" dirty="0"/>
              <a:t> are predefined sets of customizations (</a:t>
            </a:r>
            <a:r>
              <a:rPr lang="en-US" dirty="0">
                <a:hlinkClick r:id="rId3"/>
              </a:rPr>
              <a:t>list here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810000"/>
            <a:ext cx="4267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0" y="237718"/>
            <a:ext cx="51816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04393" y="-1081286"/>
            <a:ext cx="4833791" cy="891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914400" y="680410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8657</TotalTime>
  <Words>2408</Words>
  <Application>Microsoft Macintosh PowerPoint</Application>
  <PresentationFormat>On-screen Show (4:3)</PresentationFormat>
  <Paragraphs>260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  <vt:lpstr>Good Reference Site for ggplot2: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440</cp:revision>
  <dcterms:created xsi:type="dcterms:W3CDTF">2013-09-18T21:00:03Z</dcterms:created>
  <dcterms:modified xsi:type="dcterms:W3CDTF">2023-10-25T15:56:46Z</dcterms:modified>
  <cp:category/>
</cp:coreProperties>
</file>